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46" d="100"/>
          <a:sy n="46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CC99-C21C-4CB3-9BFF-A4E4E2EFB41A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75F69-7E5E-4C48-8BCD-C5AE84398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CC99-C21C-4CB3-9BFF-A4E4E2EFB41A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75F69-7E5E-4C48-8BCD-C5AE84398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68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CC99-C21C-4CB3-9BFF-A4E4E2EFB41A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75F69-7E5E-4C48-8BCD-C5AE84398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78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CC99-C21C-4CB3-9BFF-A4E4E2EFB41A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75F69-7E5E-4C48-8BCD-C5AE84398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30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CC99-C21C-4CB3-9BFF-A4E4E2EFB41A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75F69-7E5E-4C48-8BCD-C5AE84398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27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CC99-C21C-4CB3-9BFF-A4E4E2EFB41A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75F69-7E5E-4C48-8BCD-C5AE84398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54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CC99-C21C-4CB3-9BFF-A4E4E2EFB41A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75F69-7E5E-4C48-8BCD-C5AE84398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72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CC99-C21C-4CB3-9BFF-A4E4E2EFB41A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75F69-7E5E-4C48-8BCD-C5AE84398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049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CC99-C21C-4CB3-9BFF-A4E4E2EFB41A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75F69-7E5E-4C48-8BCD-C5AE84398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96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CC99-C21C-4CB3-9BFF-A4E4E2EFB41A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75F69-7E5E-4C48-8BCD-C5AE84398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2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ACC99-C21C-4CB3-9BFF-A4E4E2EFB41A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75F69-7E5E-4C48-8BCD-C5AE84398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66463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ACC99-C21C-4CB3-9BFF-A4E4E2EFB41A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75F69-7E5E-4C48-8BCD-C5AE84398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2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Các Địa Điểm Du Lịch Nổi Tiếng Ở Việt Nam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Khám phá vẻ đẹp Việt Nam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Mũi Né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Bãi biển nổi tiếng với đồi cát đỏ và các hoạt động thể thao biển.</a:t>
            </a:r>
          </a:p>
        </p:txBody>
      </p:sp>
      <p:pic>
        <p:nvPicPr>
          <p:cNvPr id="5" name="Picture 4" descr="p_iK1HzF3Rq6r6U9E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Vũng Tàu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Thành phố biển gần Sài Gòn với nhiều bãi tắm và hải sản tươi ngon.</a:t>
            </a:r>
          </a:p>
        </p:txBody>
      </p:sp>
      <p:pic>
        <p:nvPicPr>
          <p:cNvPr id="5" name="Picture 4" descr="p_6cy98qcNRpNHw1aZ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Ninh Bình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Vùng đất cố đô với cảnh quan non nước hữu tình và di tích lịch sử.</a:t>
            </a:r>
          </a:p>
        </p:txBody>
      </p:sp>
      <p:pic>
        <p:nvPicPr>
          <p:cNvPr id="5" name="Picture 4" descr="p_2sXwytVhM9qP4FJ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Hà Giang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Cao nguyên đá hùng vĩ với những cung đường đèo hiểm trở và văn hóa dân tộc đặc sắc.</a:t>
            </a:r>
          </a:p>
        </p:txBody>
      </p:sp>
      <p:pic>
        <p:nvPicPr>
          <p:cNvPr id="5" name="Picture 4" descr="p_hZNS4ON6fiE9AeMv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Sapa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Ruộng bậc thang và bản làng dân tộc thiểu số.</a:t>
            </a:r>
          </a:p>
        </p:txBody>
      </p:sp>
      <p:pic>
        <p:nvPicPr>
          <p:cNvPr id="5" name="Picture 4" descr="p_Jv1yXuG6Vd1NAY2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Hạ Long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Vịnh Hạ Long kỳ vĩ.</a:t>
            </a:r>
          </a:p>
        </p:txBody>
      </p:sp>
      <p:pic>
        <p:nvPicPr>
          <p:cNvPr id="5" name="Picture 4" descr="p_kObbV2pxSK4xT98v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Phong Nha - Kẻ Bàng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Hang động kỳ bí và thiên nhiên hoang sơ.</a:t>
            </a:r>
          </a:p>
        </p:txBody>
      </p:sp>
      <p:pic>
        <p:nvPicPr>
          <p:cNvPr id="5" name="Picture 4" descr="p_mwG1OvXNwUBA3zC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Côn Đảo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Lịch sử và thiên nhiên biển đảo.</a:t>
            </a:r>
          </a:p>
        </p:txBody>
      </p:sp>
      <p:pic>
        <p:nvPicPr>
          <p:cNvPr id="5" name="Picture 4" descr="p_eI84ekClmrPHyLr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Đồng bằng Sông Cửu Long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Chợ nổi và vườn trái cây sum suê.</a:t>
            </a:r>
          </a:p>
        </p:txBody>
      </p:sp>
      <p:pic>
        <p:nvPicPr>
          <p:cNvPr id="5" name="Picture 4" descr="p_2LR59NjTiqdruGN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Phú Yên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Gành Đá Đĩa và vẻ đẹp hoang sơ của biển.</a:t>
            </a:r>
          </a:p>
        </p:txBody>
      </p:sp>
      <p:pic>
        <p:nvPicPr>
          <p:cNvPr id="5" name="Picture 4" descr="p_nngFSvVNfKhNVKc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Vịnh Hạ Long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Di sản thiên nhiên thế giới với hàng ngàn đảo đá vôi tuyệt đẹp.</a:t>
            </a:r>
          </a:p>
        </p:txBody>
      </p:sp>
      <p:pic>
        <p:nvPicPr>
          <p:cNvPr id="5" name="Picture 4" descr="p_X4WK1Wa2P0843FSJ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Cảm ơn!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 Pa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Thị trấn vùng cao với ruộng bậc thang hùng vĩ và văn hóa dân tộc độc đáo.</a:t>
            </a:r>
          </a:p>
        </p:txBody>
      </p:sp>
      <p:pic>
        <p:nvPicPr>
          <p:cNvPr id="5" name="Picture 4" descr="p_vprr7nBKgwajZSTQ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Hội An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Phố cổ quyến rũ với kiến trúc cổ kính và đèn lồng lung linh.</a:t>
            </a:r>
          </a:p>
        </p:txBody>
      </p:sp>
      <p:pic>
        <p:nvPicPr>
          <p:cNvPr id="5" name="Picture 4" descr="p_8CHkEqIhMO9j9Y3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Huế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Cố đô Huế với những di tích lịch sử và kiến trúc cung đình nguy nga.</a:t>
            </a:r>
          </a:p>
        </p:txBody>
      </p:sp>
      <p:pic>
        <p:nvPicPr>
          <p:cNvPr id="5" name="Picture 4" descr="p_NuCGfo9JpRrlzkvj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Đà Nẵng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Thành phố biển năng động với những bãi biển đẹp và cầu Rồng độc đáo.</a:t>
            </a:r>
          </a:p>
        </p:txBody>
      </p:sp>
      <p:pic>
        <p:nvPicPr>
          <p:cNvPr id="5" name="Picture 4" descr="p_ijZAsTtnPAayfdD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Nha Trang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Thiên đường biển đảo với bãi cát trắng mịn và nước biển trong xanh.</a:t>
            </a:r>
          </a:p>
        </p:txBody>
      </p:sp>
      <p:pic>
        <p:nvPicPr>
          <p:cNvPr id="5" name="Picture 4" descr="p_xX8Dg9zHzFD4laX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Phú Quốc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Đảo ngọc với những bãi biển hoang sơ và rừng nguyên sinh đa dạng.</a:t>
            </a:r>
          </a:p>
        </p:txBody>
      </p:sp>
      <p:pic>
        <p:nvPicPr>
          <p:cNvPr id="5" name="Picture 4" descr="p_rVqFdabL2PDp8qe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Đà Lạt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r>
              <a:t>Thành phố ngàn hoa với khí hậu mát mẻ và cảnh quan thơ mộng.</a:t>
            </a:r>
          </a:p>
        </p:txBody>
      </p:sp>
      <p:pic>
        <p:nvPicPr>
          <p:cNvPr id="5" name="Picture 4" descr="p_PxyYP1MRBZjmnZ7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987425"/>
            <a:ext cx="6172200" cy="4873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Anderson Wang</dc:creator>
  <cp:lastModifiedBy>Anderson Wang</cp:lastModifiedBy>
  <cp:revision>1</cp:revision>
  <dcterms:created xsi:type="dcterms:W3CDTF">2023-03-03T14:31:04Z</dcterms:created>
  <dcterms:modified xsi:type="dcterms:W3CDTF">2023-03-03T14:31:12Z</dcterms:modified>
</cp:coreProperties>
</file>